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25834" y="4238707"/>
            <a:ext cx="9714307" cy="217123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7558174" y="279922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8388210" y="2632076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8388210" y="3214680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7452537" y="31447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455406" y="423224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455406" y="3860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6391293" y="263438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6382293" y="322622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3791664" y="-953268"/>
            <a:ext cx="407974" cy="67432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712471" y="1932584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4584426" y="422604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4584426" y="385395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161029" y="435407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48406" y="384125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39406" y="443309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88278" y="401286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84913" y="38572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75913" y="44491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82641" y="435838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70661" y="422723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70661" y="385514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30857" y="435745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4" idx="3"/>
            <a:endCxn id="89" idx="1"/>
          </p:cNvCxnSpPr>
          <p:nvPr/>
        </p:nvCxnSpPr>
        <p:spPr>
          <a:xfrm>
            <a:off x="5217291" y="4045736"/>
            <a:ext cx="431115" cy="921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圓角矩形 10"/>
          <p:cNvSpPr/>
          <p:nvPr/>
        </p:nvSpPr>
        <p:spPr>
          <a:xfrm>
            <a:off x="2169209" y="2635020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130194" y="262232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121194" y="321416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1215368" y="314017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1297075" y="279465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3565574" y="314363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3647281" y="279811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169209" y="3200352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4463087" y="3200676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51338" y="2652081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9" name="肘形接點 8"/>
          <p:cNvCxnSpPr>
            <a:stCxn id="75" idx="2"/>
            <a:endCxn id="78" idx="0"/>
          </p:cNvCxnSpPr>
          <p:nvPr/>
        </p:nvCxnSpPr>
        <p:spPr>
          <a:xfrm rot="5400000">
            <a:off x="6187801" y="993070"/>
            <a:ext cx="451122" cy="528304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stCxn id="101" idx="3"/>
            <a:endCxn id="83" idx="1"/>
          </p:cNvCxnSpPr>
          <p:nvPr/>
        </p:nvCxnSpPr>
        <p:spPr>
          <a:xfrm>
            <a:off x="5773623" y="2925056"/>
            <a:ext cx="617670" cy="59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02985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2102907" y="28710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2102907" y="24989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129255" y="4057958"/>
            <a:ext cx="9830953" cy="238145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endParaRPr lang="en-US" altLang="zh-TW" sz="18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18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1314191" y="26453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08554" y="29908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437961" y="18743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437961" y="15022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47310" y="24805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38310" y="30723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5565641" y="249463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3526626" y="24819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3517626" y="30737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4611800" y="299978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714852" y="1871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714852" y="1499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6978199" y="349885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6969199" y="409069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8118071" y="367046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159059" y="4045115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012434" y="401598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9154656" y="48073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9154656" y="44352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733965" y="4717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214022" y="1967929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4693507" y="265426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6962006" y="300324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043713" y="265772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5565641" y="305996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1620593" y="36305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1514956" y="39760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5" name="圓角矩形 10"/>
          <p:cNvSpPr/>
          <p:nvPr/>
        </p:nvSpPr>
        <p:spPr>
          <a:xfrm>
            <a:off x="147310" y="3496520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2423305" y="34961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2414305" y="40880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7859519" y="306028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7847770" y="251169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4864981" y="36681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4759344" y="40136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698100" y="350330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689100" y="409514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5696227" y="34944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5687227" y="40862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8913495" y="350020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8904495" y="409204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9" name="肘形接點 8"/>
          <p:cNvCxnSpPr>
            <a:stCxn id="82" idx="3"/>
            <a:endCxn id="49" idx="1"/>
          </p:cNvCxnSpPr>
          <p:nvPr/>
        </p:nvCxnSpPr>
        <p:spPr>
          <a:xfrm>
            <a:off x="2951931" y="2690776"/>
            <a:ext cx="574695" cy="877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stCxn id="86" idx="3"/>
            <a:endCxn id="109" idx="1"/>
          </p:cNvCxnSpPr>
          <p:nvPr/>
        </p:nvCxnSpPr>
        <p:spPr>
          <a:xfrm>
            <a:off x="3411014" y="3792830"/>
            <a:ext cx="287086" cy="711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接點 12"/>
          <p:cNvCxnSpPr>
            <a:stCxn id="111" idx="3"/>
            <a:endCxn id="92" idx="1"/>
          </p:cNvCxnSpPr>
          <p:nvPr/>
        </p:nvCxnSpPr>
        <p:spPr>
          <a:xfrm>
            <a:off x="6683936" y="3791071"/>
            <a:ext cx="294263" cy="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27425</TotalTime>
  <Words>2565</Words>
  <Application>Microsoft Office PowerPoint</Application>
  <PresentationFormat>自訂</PresentationFormat>
  <Paragraphs>545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680</cp:revision>
  <cp:lastPrinted>2021-10-04T02:16:34Z</cp:lastPrinted>
  <dcterms:created xsi:type="dcterms:W3CDTF">2020-09-24T07:39:29Z</dcterms:created>
  <dcterms:modified xsi:type="dcterms:W3CDTF">2024-09-23T02:12:50Z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